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8"/>
  </p:notesMasterIdLst>
  <p:handoutMasterIdLst>
    <p:handoutMasterId r:id="rId9"/>
  </p:handoutMasterIdLst>
  <p:sldIdLst>
    <p:sldId id="403" r:id="rId3"/>
    <p:sldId id="406" r:id="rId4"/>
    <p:sldId id="407" r:id="rId5"/>
    <p:sldId id="408" r:id="rId6"/>
    <p:sldId id="362" r:id="rId7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23" initials="123" lastIdx="4" clrIdx="0"/>
  <p:cmAuthor id="1" name="Csuzdi Szonja" initials="CSSZ" lastIdx="1" clrIdx="1"/>
  <p:cmAuthor id="2" name="Jeney Nóra" initials="JN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CF6"/>
    <a:srgbClr val="CCCCCC"/>
    <a:srgbClr val="B6D37A"/>
    <a:srgbClr val="72B240"/>
    <a:srgbClr val="666666"/>
    <a:srgbClr val="6864A2"/>
    <a:srgbClr val="51A200"/>
    <a:srgbClr val="7D7D7D"/>
    <a:srgbClr val="39BA24"/>
    <a:srgbClr val="0A5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94671" autoAdjust="0"/>
  </p:normalViewPr>
  <p:slideViewPr>
    <p:cSldViewPr snapToGrid="0">
      <p:cViewPr varScale="1">
        <p:scale>
          <a:sx n="77" d="100"/>
          <a:sy n="77" d="100"/>
        </p:scale>
        <p:origin x="89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3918" y="-120"/>
      </p:cViewPr>
      <p:guideLst>
        <p:guide orient="horz" pos="3128"/>
        <p:guide pos="2101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9D374-4ABF-4A74-B475-C217D3141879}" type="datetimeFigureOut">
              <a:rPr lang="hu-HU" smtClean="0"/>
              <a:t>2025. 02. 12.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C6F45-C139-463C-B125-E14BFEA4D0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1654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85964-301B-4E05-A0AC-A222FD1D8677}" type="datetimeFigureOut">
              <a:rPr lang="hu-HU" smtClean="0"/>
              <a:t>2025. 02. 12.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CD048-3DD1-4962-B730-99E29D05AA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1999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8625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 - egy so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1522800" y="1711354"/>
            <a:ext cx="10080000" cy="880844"/>
          </a:xfrm>
          <a:prstGeom prst="rect">
            <a:avLst/>
          </a:prstGeom>
        </p:spPr>
        <p:txBody>
          <a:bodyPr anchor="b"/>
          <a:lstStyle>
            <a:lvl1pPr algn="l">
              <a:defRPr sz="6000" cap="all" baseline="0">
                <a:solidFill>
                  <a:schemeClr val="bg1"/>
                </a:solidFill>
                <a:latin typeface="Garamond" pitchFamily="18" charset="0"/>
              </a:defRPr>
            </a:lvl1pPr>
          </a:lstStyle>
          <a:p>
            <a:r>
              <a:rPr lang="hu-HU" dirty="0"/>
              <a:t>A prezentáció címe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522800" y="2734812"/>
            <a:ext cx="10080000" cy="7298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 b="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Alcíme egy sorban</a:t>
            </a:r>
          </a:p>
        </p:txBody>
      </p:sp>
    </p:spTree>
    <p:extLst>
      <p:ext uri="{BB962C8B-B14F-4D97-AF65-F5344CB8AC3E}">
        <p14:creationId xmlns:p14="http://schemas.microsoft.com/office/powerpoint/2010/main" val="175743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 - két so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1522800" y="1306279"/>
            <a:ext cx="10080000" cy="1845947"/>
          </a:xfrm>
          <a:prstGeom prst="rect">
            <a:avLst/>
          </a:prstGeom>
        </p:spPr>
        <p:txBody>
          <a:bodyPr anchor="b"/>
          <a:lstStyle>
            <a:lvl1pPr algn="l">
              <a:defRPr sz="6000" b="0" cap="all" baseline="0">
                <a:solidFill>
                  <a:schemeClr val="bg1"/>
                </a:solidFill>
                <a:latin typeface="Garamond" pitchFamily="18" charset="0"/>
              </a:defRPr>
            </a:lvl1pPr>
          </a:lstStyle>
          <a:p>
            <a:r>
              <a:rPr lang="hu-HU" dirty="0"/>
              <a:t>A prezentáció címe </a:t>
            </a:r>
            <a:br>
              <a:rPr lang="hu-HU" dirty="0"/>
            </a:br>
            <a:r>
              <a:rPr lang="hu-HU" dirty="0"/>
              <a:t>Két sorban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522800" y="3261284"/>
            <a:ext cx="10080000" cy="87863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 b="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Alcíme</a:t>
            </a:r>
            <a:br>
              <a:rPr lang="hu-HU" dirty="0"/>
            </a:br>
            <a:r>
              <a:rPr lang="hu-HU" dirty="0"/>
              <a:t>két sorban</a:t>
            </a:r>
          </a:p>
        </p:txBody>
      </p:sp>
    </p:spTree>
    <p:extLst>
      <p:ext uri="{BB962C8B-B14F-4D97-AF65-F5344CB8AC3E}">
        <p14:creationId xmlns:p14="http://schemas.microsoft.com/office/powerpoint/2010/main" val="111454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4400" y="1519200"/>
            <a:ext cx="9126000" cy="3633825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>
                <a:latin typeface="Garamond" pitchFamily="18" charset="0"/>
              </a:defRPr>
            </a:lvl1pPr>
            <a:lvl2pPr>
              <a:buClr>
                <a:srgbClr val="72B240"/>
              </a:buClr>
              <a:defRPr>
                <a:latin typeface="Garamond" pitchFamily="18" charset="0"/>
              </a:defRPr>
            </a:lvl2pPr>
            <a:lvl3pPr>
              <a:buClr>
                <a:srgbClr val="72B240"/>
              </a:buClr>
              <a:defRPr>
                <a:latin typeface="Garamond" pitchFamily="18" charset="0"/>
              </a:defRPr>
            </a:lvl3pPr>
            <a:lvl4pPr>
              <a:buClr>
                <a:srgbClr val="72B240"/>
              </a:buClr>
              <a:defRPr>
                <a:latin typeface="Garamond" pitchFamily="18" charset="0"/>
              </a:defRPr>
            </a:lvl4pPr>
            <a:lvl5pPr>
              <a:buClr>
                <a:srgbClr val="72B240"/>
              </a:buClr>
              <a:defRPr>
                <a:latin typeface="Garamond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90291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54400" y="1519200"/>
            <a:ext cx="4500000" cy="3643350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30800" y="1519200"/>
            <a:ext cx="4500000" cy="3643350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29886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454401" y="1519200"/>
            <a:ext cx="4500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454401" y="2355168"/>
            <a:ext cx="4500000" cy="2816907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29511" y="1519200"/>
            <a:ext cx="4500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29511" y="2355168"/>
            <a:ext cx="4500000" cy="2816907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7886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275386" y="1519200"/>
            <a:ext cx="5365818" cy="3633825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 sz="3200"/>
            </a:lvl1pPr>
            <a:lvl2pPr>
              <a:buClr>
                <a:srgbClr val="72B240"/>
              </a:buClr>
              <a:defRPr sz="2800"/>
            </a:lvl2pPr>
            <a:lvl3pPr>
              <a:buClr>
                <a:srgbClr val="72B240"/>
              </a:buClr>
              <a:defRPr sz="2400"/>
            </a:lvl3pPr>
            <a:lvl4pPr>
              <a:buClr>
                <a:srgbClr val="72B240"/>
              </a:buClr>
              <a:defRPr sz="2000"/>
            </a:lvl4pPr>
            <a:lvl5pPr>
              <a:buClr>
                <a:srgbClr val="72B24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54401" y="1519200"/>
            <a:ext cx="3620018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56304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817996" y="1519200"/>
            <a:ext cx="4863401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54400" y="1519200"/>
            <a:ext cx="3932237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74423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454400" y="1519200"/>
            <a:ext cx="6805345" cy="3700500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91525" y="1524001"/>
            <a:ext cx="2200274" cy="3629024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txBody>
          <a:bodyPr vert="vert"/>
          <a:lstStyle>
            <a:lvl1pPr>
              <a:defRPr sz="3000"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6157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C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57" y="12997"/>
            <a:ext cx="12327801" cy="683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26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C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132723"/>
            <a:ext cx="12189705" cy="171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15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78" r:id="rId3"/>
    <p:sldLayoutId id="2147483680" r:id="rId4"/>
    <p:sldLayoutId id="2147483681" r:id="rId5"/>
    <p:sldLayoutId id="2147483683" r:id="rId6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>
            <a:extLst>
              <a:ext uri="{FF2B5EF4-FFF2-40B4-BE49-F238E27FC236}">
                <a16:creationId xmlns:a16="http://schemas.microsoft.com/office/drawing/2014/main" id="{2080DE04-9643-49C8-58E2-5E01C6566C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4262" y="1248899"/>
            <a:ext cx="5907738" cy="3539370"/>
          </a:xfrm>
        </p:spPr>
        <p:txBody>
          <a:bodyPr anchor="ctr"/>
          <a:lstStyle/>
          <a:p>
            <a:pPr algn="ctr"/>
            <a:r>
              <a:rPr lang="hu-HU" sz="2400" b="1" dirty="0" err="1"/>
              <a:t>title</a:t>
            </a:r>
            <a:r>
              <a:rPr lang="hu-HU" sz="2400" b="1" dirty="0"/>
              <a:t> of </a:t>
            </a:r>
            <a:r>
              <a:rPr lang="hu-HU" sz="2400" b="1" dirty="0" err="1"/>
              <a:t>presentation</a:t>
            </a:r>
            <a:endParaRPr lang="hu-HU" sz="2400" b="1" dirty="0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81C9E2C3-C56E-5DAD-545C-275D58DFE2B8}"/>
              </a:ext>
            </a:extLst>
          </p:cNvPr>
          <p:cNvSpPr txBox="1"/>
          <p:nvPr/>
        </p:nvSpPr>
        <p:spPr>
          <a:xfrm>
            <a:off x="3141718" y="1248899"/>
            <a:ext cx="351937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cap="all" dirty="0">
                <a:solidFill>
                  <a:schemeClr val="bg1"/>
                </a:solidFill>
                <a:latin typeface="Garamond" panose="02020404030301010803" pitchFamily="18" charset="0"/>
              </a:rPr>
              <a:t>PRESENTER:</a:t>
            </a:r>
          </a:p>
          <a:p>
            <a:r>
              <a:rPr lang="hu-HU" sz="2000" b="1" spc="100" dirty="0" err="1">
                <a:solidFill>
                  <a:schemeClr val="bg1"/>
                </a:solidFill>
                <a:latin typeface="Garamond" panose="02020404030301010803" pitchFamily="18" charset="0"/>
              </a:rPr>
              <a:t>Name</a:t>
            </a:r>
            <a:endParaRPr lang="hu-HU" sz="2000" b="1" spc="1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hu-HU" sz="1200" b="1" spc="100" dirty="0" err="1">
                <a:solidFill>
                  <a:schemeClr val="bg1"/>
                </a:solidFill>
                <a:latin typeface="Garamond" panose="02020404030301010803" pitchFamily="18" charset="0"/>
              </a:rPr>
              <a:t>Title</a:t>
            </a:r>
            <a:endParaRPr lang="hu-HU" sz="1200" b="1" spc="1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hu-HU" sz="1200" b="1" spc="100" dirty="0">
                <a:solidFill>
                  <a:schemeClr val="bg1"/>
                </a:solidFill>
                <a:latin typeface="Garamond" panose="02020404030301010803" pitchFamily="18" charset="0"/>
              </a:rPr>
              <a:t>Email</a:t>
            </a:r>
          </a:p>
          <a:p>
            <a:r>
              <a:rPr lang="hu-HU" sz="1200" b="1" spc="100" dirty="0" err="1">
                <a:solidFill>
                  <a:schemeClr val="bg1"/>
                </a:solidFill>
                <a:latin typeface="Garamond" panose="02020404030301010803" pitchFamily="18" charset="0"/>
              </a:rPr>
              <a:t>Institution</a:t>
            </a:r>
            <a:endParaRPr lang="hu-HU" sz="1200" spc="1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258B4AA0-BB73-0064-9FE9-D14FCF86EEB4}"/>
              </a:ext>
            </a:extLst>
          </p:cNvPr>
          <p:cNvSpPr txBox="1"/>
          <p:nvPr/>
        </p:nvSpPr>
        <p:spPr>
          <a:xfrm>
            <a:off x="3141717" y="2702662"/>
            <a:ext cx="35193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Authors:</a:t>
            </a:r>
          </a:p>
          <a:p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Author 1; Author 2; Author 3…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FF8BE8A1-7EDB-5A66-0560-902E5F032BA9}"/>
              </a:ext>
            </a:extLst>
          </p:cNvPr>
          <p:cNvGrpSpPr/>
          <p:nvPr/>
        </p:nvGrpSpPr>
        <p:grpSpPr>
          <a:xfrm>
            <a:off x="280773" y="1296974"/>
            <a:ext cx="2584668" cy="3491295"/>
            <a:chOff x="5695270" y="1332662"/>
            <a:chExt cx="2584668" cy="3491295"/>
          </a:xfrm>
        </p:grpSpPr>
        <p:sp>
          <p:nvSpPr>
            <p:cNvPr id="9" name="Téglalap 8">
              <a:extLst>
                <a:ext uri="{FF2B5EF4-FFF2-40B4-BE49-F238E27FC236}">
                  <a16:creationId xmlns:a16="http://schemas.microsoft.com/office/drawing/2014/main" id="{8CFC0459-218A-D71F-A89D-D8F6ECCF920C}"/>
                </a:ext>
              </a:extLst>
            </p:cNvPr>
            <p:cNvSpPr/>
            <p:nvPr/>
          </p:nvSpPr>
          <p:spPr>
            <a:xfrm>
              <a:off x="5695270" y="1332662"/>
              <a:ext cx="2584668" cy="3491295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91DA640A-F1F9-BA1B-F34E-331AFEA08D38}"/>
                </a:ext>
              </a:extLst>
            </p:cNvPr>
            <p:cNvSpPr txBox="1"/>
            <p:nvPr/>
          </p:nvSpPr>
          <p:spPr>
            <a:xfrm>
              <a:off x="6522096" y="2892237"/>
              <a:ext cx="9310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400" dirty="0">
                  <a:solidFill>
                    <a:schemeClr val="bg1"/>
                  </a:solidFill>
                  <a:latin typeface="Garamond" panose="02020404030301010803" pitchFamily="18" charset="0"/>
                </a:rPr>
                <a:t>Photo</a:t>
              </a:r>
              <a:endParaRPr lang="hu-HU" sz="1200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</p:grpSp>
      <p:grpSp>
        <p:nvGrpSpPr>
          <p:cNvPr id="11" name="Csoportba foglalás 10">
            <a:extLst>
              <a:ext uri="{FF2B5EF4-FFF2-40B4-BE49-F238E27FC236}">
                <a16:creationId xmlns:a16="http://schemas.microsoft.com/office/drawing/2014/main" id="{1FD8AB3D-A258-5B25-6370-782AAB270B27}"/>
              </a:ext>
            </a:extLst>
          </p:cNvPr>
          <p:cNvGrpSpPr/>
          <p:nvPr/>
        </p:nvGrpSpPr>
        <p:grpSpPr>
          <a:xfrm>
            <a:off x="3141717" y="3643909"/>
            <a:ext cx="2584669" cy="1144361"/>
            <a:chOff x="6785754" y="2477483"/>
            <a:chExt cx="2503232" cy="986353"/>
          </a:xfrm>
        </p:grpSpPr>
        <p:sp>
          <p:nvSpPr>
            <p:cNvPr id="12" name="Téglalap 11">
              <a:extLst>
                <a:ext uri="{FF2B5EF4-FFF2-40B4-BE49-F238E27FC236}">
                  <a16:creationId xmlns:a16="http://schemas.microsoft.com/office/drawing/2014/main" id="{BC10AAD5-8764-34EF-B93C-847E998AA997}"/>
                </a:ext>
              </a:extLst>
            </p:cNvPr>
            <p:cNvSpPr/>
            <p:nvPr/>
          </p:nvSpPr>
          <p:spPr>
            <a:xfrm>
              <a:off x="6785754" y="2477483"/>
              <a:ext cx="2503232" cy="986353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661E45E3-F9E2-4681-C8BC-6F5D1B1244FD}"/>
                </a:ext>
              </a:extLst>
            </p:cNvPr>
            <p:cNvSpPr txBox="1"/>
            <p:nvPr/>
          </p:nvSpPr>
          <p:spPr>
            <a:xfrm>
              <a:off x="6997584" y="2718643"/>
              <a:ext cx="2079572" cy="504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Garamond" panose="02020404030301010803" pitchFamily="18" charset="0"/>
                </a:rPr>
                <a:t>Institutional logo, </a:t>
              </a:r>
              <a:endParaRPr lang="hu-HU" sz="1600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  <a:p>
              <a:pPr algn="ctr"/>
              <a:r>
                <a:rPr lang="en-US" sz="1600" dirty="0">
                  <a:solidFill>
                    <a:schemeClr val="bg1"/>
                  </a:solidFill>
                  <a:latin typeface="Garamond" panose="02020404030301010803" pitchFamily="18" charset="0"/>
                </a:rPr>
                <a:t>coat of arms</a:t>
              </a:r>
              <a:endParaRPr lang="hu-HU" sz="1400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</p:grp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D437A17-CF9F-5CBC-049C-5D92E773D00B}"/>
              </a:ext>
            </a:extLst>
          </p:cNvPr>
          <p:cNvGrpSpPr/>
          <p:nvPr/>
        </p:nvGrpSpPr>
        <p:grpSpPr>
          <a:xfrm>
            <a:off x="0" y="5841695"/>
            <a:ext cx="3091543" cy="880845"/>
            <a:chOff x="0" y="5850404"/>
            <a:chExt cx="3091543" cy="880845"/>
          </a:xfrm>
          <a:solidFill>
            <a:srgbClr val="FBFCF6"/>
          </a:solidFill>
        </p:grpSpPr>
        <p:sp>
          <p:nvSpPr>
            <p:cNvPr id="15" name="Téglalap: fent egyik sarkán lekerekítve, a másik sarkán levágva 14">
              <a:extLst>
                <a:ext uri="{FF2B5EF4-FFF2-40B4-BE49-F238E27FC236}">
                  <a16:creationId xmlns:a16="http://schemas.microsoft.com/office/drawing/2014/main" id="{991724B2-405E-45A0-3711-34F5C51FE84D}"/>
                </a:ext>
              </a:extLst>
            </p:cNvPr>
            <p:cNvSpPr/>
            <p:nvPr/>
          </p:nvSpPr>
          <p:spPr>
            <a:xfrm>
              <a:off x="0" y="5850404"/>
              <a:ext cx="3091543" cy="880845"/>
            </a:xfrm>
            <a:prstGeom prst="snipRoundRect">
              <a:avLst>
                <a:gd name="adj1" fmla="val 0"/>
                <a:gd name="adj2" fmla="val 50000"/>
              </a:avLst>
            </a:prstGeom>
            <a:grpFill/>
            <a:ln>
              <a:solidFill>
                <a:srgbClr val="FBFCF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6" name="Kép 15">
              <a:extLst>
                <a:ext uri="{FF2B5EF4-FFF2-40B4-BE49-F238E27FC236}">
                  <a16:creationId xmlns:a16="http://schemas.microsoft.com/office/drawing/2014/main" id="{CDE18B29-3076-0152-A23F-D235B9F446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773" y="6020826"/>
              <a:ext cx="2405028" cy="540000"/>
            </a:xfrm>
            <a:prstGeom prst="rect">
              <a:avLst/>
            </a:prstGeom>
            <a:grpFill/>
          </p:spPr>
        </p:pic>
      </p:grpSp>
      <p:cxnSp>
        <p:nvCxnSpPr>
          <p:cNvPr id="17" name="Egyenes összekötő 16">
            <a:extLst>
              <a:ext uri="{FF2B5EF4-FFF2-40B4-BE49-F238E27FC236}">
                <a16:creationId xmlns:a16="http://schemas.microsoft.com/office/drawing/2014/main" id="{7E47737B-174D-74E7-A8B5-4C1D05C1553D}"/>
              </a:ext>
            </a:extLst>
          </p:cNvPr>
          <p:cNvCxnSpPr/>
          <p:nvPr/>
        </p:nvCxnSpPr>
        <p:spPr>
          <a:xfrm>
            <a:off x="6000201" y="1248899"/>
            <a:ext cx="0" cy="3539370"/>
          </a:xfrm>
          <a:prstGeom prst="line">
            <a:avLst/>
          </a:prstGeom>
          <a:ln>
            <a:solidFill>
              <a:srgbClr val="FBFCF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8E1093A2-C898-EED5-2A51-07312D28D3B9}"/>
              </a:ext>
            </a:extLst>
          </p:cNvPr>
          <p:cNvSpPr txBox="1"/>
          <p:nvPr/>
        </p:nvSpPr>
        <p:spPr>
          <a:xfrm>
            <a:off x="9677322" y="97358"/>
            <a:ext cx="25146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400" b="1" dirty="0">
                <a:solidFill>
                  <a:srgbClr val="FBFCF6"/>
                </a:solidFill>
                <a:latin typeface="Garamond" panose="02020404030301010803" pitchFamily="18" charset="0"/>
              </a:rPr>
              <a:t>John von Neumann University</a:t>
            </a:r>
          </a:p>
          <a:p>
            <a:pPr algn="r"/>
            <a:r>
              <a:rPr lang="hu-HU" sz="1400" b="1" dirty="0">
                <a:solidFill>
                  <a:srgbClr val="FBFCF6"/>
                </a:solidFill>
                <a:latin typeface="Garamond" panose="02020404030301010803" pitchFamily="18" charset="0"/>
              </a:rPr>
              <a:t>Kecskemét</a:t>
            </a:r>
          </a:p>
          <a:p>
            <a:pPr algn="r"/>
            <a:r>
              <a:rPr lang="hu-HU" sz="1400" b="1" dirty="0">
                <a:solidFill>
                  <a:srgbClr val="FBFCF6"/>
                </a:solidFill>
                <a:latin typeface="Garamond" panose="02020404030301010803" pitchFamily="18" charset="0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375246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2">
            <a:extLst>
              <a:ext uri="{FF2B5EF4-FFF2-40B4-BE49-F238E27FC236}">
                <a16:creationId xmlns:a16="http://schemas.microsoft.com/office/drawing/2014/main" id="{61E2D4D2-7CFB-D538-90BE-4AB85E6BC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799" y="1158241"/>
            <a:ext cx="11461817" cy="3875311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04F82291-7905-9889-7AC1-015D82F3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799" y="241131"/>
            <a:ext cx="8666078" cy="437265"/>
          </a:xfrm>
        </p:spPr>
        <p:txBody>
          <a:bodyPr/>
          <a:lstStyle/>
          <a:p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slide</a:t>
            </a:r>
            <a:endParaRPr lang="hu-HU" dirty="0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7B31C1EA-BC23-66EC-7E74-CFA6301B64D5}"/>
              </a:ext>
            </a:extLst>
          </p:cNvPr>
          <p:cNvSpPr txBox="1"/>
          <p:nvPr/>
        </p:nvSpPr>
        <p:spPr>
          <a:xfrm>
            <a:off x="9544594" y="97358"/>
            <a:ext cx="25146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400" b="1" dirty="0">
                <a:latin typeface="Garamond" panose="02020404030301010803" pitchFamily="18" charset="0"/>
              </a:rPr>
              <a:t>John von Neumann University</a:t>
            </a:r>
          </a:p>
          <a:p>
            <a:pPr algn="r"/>
            <a:r>
              <a:rPr lang="hu-HU" sz="1400" b="1" dirty="0">
                <a:latin typeface="Garamond" panose="02020404030301010803" pitchFamily="18" charset="0"/>
              </a:rPr>
              <a:t>Kecskemét</a:t>
            </a:r>
          </a:p>
          <a:p>
            <a:pPr algn="r"/>
            <a:r>
              <a:rPr lang="hu-HU" sz="1400" b="1" dirty="0">
                <a:latin typeface="Garamond" panose="02020404030301010803" pitchFamily="18" charset="0"/>
              </a:rPr>
              <a:t>2025</a:t>
            </a:r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231B08CE-8314-1DFD-258E-EA14D7A9A827}"/>
              </a:ext>
            </a:extLst>
          </p:cNvPr>
          <p:cNvCxnSpPr>
            <a:cxnSpLocks/>
          </p:cNvCxnSpPr>
          <p:nvPr/>
        </p:nvCxnSpPr>
        <p:spPr>
          <a:xfrm>
            <a:off x="442800" y="838344"/>
            <a:ext cx="117492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8FD15C11-2E72-3A51-03F6-20102E436D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641" y="5822321"/>
            <a:ext cx="2405028" cy="540000"/>
          </a:xfrm>
          <a:prstGeom prst="rect">
            <a:avLst/>
          </a:prstGeom>
        </p:spPr>
      </p:pic>
      <p:sp>
        <p:nvSpPr>
          <p:cNvPr id="9" name="Téglalap 8">
            <a:extLst>
              <a:ext uri="{FF2B5EF4-FFF2-40B4-BE49-F238E27FC236}">
                <a16:creationId xmlns:a16="http://schemas.microsoft.com/office/drawing/2014/main" id="{3531B2D0-C5B9-2D34-44B8-19B041F33CB4}"/>
              </a:ext>
            </a:extLst>
          </p:cNvPr>
          <p:cNvSpPr/>
          <p:nvPr/>
        </p:nvSpPr>
        <p:spPr>
          <a:xfrm>
            <a:off x="152399" y="5782239"/>
            <a:ext cx="591671" cy="606208"/>
          </a:xfrm>
          <a:prstGeom prst="rect">
            <a:avLst/>
          </a:prstGeom>
          <a:solidFill>
            <a:schemeClr val="bg1"/>
          </a:solidFill>
          <a:ln>
            <a:solidFill>
              <a:srgbClr val="B6D37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BD1E9F5-CD76-4661-BE10-BFBF41A9C38D}" type="slidenum">
              <a:rPr lang="hu-HU" smtClean="0">
                <a:solidFill>
                  <a:schemeClr val="tx1"/>
                </a:solidFill>
              </a:rPr>
              <a:t>2</a:t>
            </a:fld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78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DA26A0-4CEE-A18E-CC82-008C1EED0E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2">
            <a:extLst>
              <a:ext uri="{FF2B5EF4-FFF2-40B4-BE49-F238E27FC236}">
                <a16:creationId xmlns:a16="http://schemas.microsoft.com/office/drawing/2014/main" id="{45F067EC-B075-DC5C-A1FC-5448B9AC6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799" y="1158241"/>
            <a:ext cx="11461817" cy="3875311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27AED3D0-7718-A96D-911B-9CF17F968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799" y="241131"/>
            <a:ext cx="8666078" cy="437265"/>
          </a:xfrm>
        </p:spPr>
        <p:txBody>
          <a:bodyPr/>
          <a:lstStyle/>
          <a:p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slide</a:t>
            </a:r>
            <a:endParaRPr lang="hu-HU" dirty="0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9D8FFF69-4341-32A5-4D8A-7D46B21F3CEF}"/>
              </a:ext>
            </a:extLst>
          </p:cNvPr>
          <p:cNvSpPr txBox="1"/>
          <p:nvPr/>
        </p:nvSpPr>
        <p:spPr>
          <a:xfrm>
            <a:off x="9544594" y="97358"/>
            <a:ext cx="25146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400" b="1" dirty="0">
                <a:latin typeface="Garamond" panose="02020404030301010803" pitchFamily="18" charset="0"/>
              </a:rPr>
              <a:t>John von Neumann University</a:t>
            </a:r>
          </a:p>
          <a:p>
            <a:pPr algn="r"/>
            <a:r>
              <a:rPr lang="hu-HU" sz="1400" b="1" dirty="0">
                <a:latin typeface="Garamond" panose="02020404030301010803" pitchFamily="18" charset="0"/>
              </a:rPr>
              <a:t>Kecskemét</a:t>
            </a:r>
          </a:p>
          <a:p>
            <a:pPr algn="r"/>
            <a:r>
              <a:rPr lang="hu-HU" sz="1400" b="1" dirty="0">
                <a:latin typeface="Garamond" panose="02020404030301010803" pitchFamily="18" charset="0"/>
              </a:rPr>
              <a:t>2025</a:t>
            </a:r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A2434E04-8BD4-475B-F7BE-4487BBA083B0}"/>
              </a:ext>
            </a:extLst>
          </p:cNvPr>
          <p:cNvCxnSpPr>
            <a:cxnSpLocks/>
          </p:cNvCxnSpPr>
          <p:nvPr/>
        </p:nvCxnSpPr>
        <p:spPr>
          <a:xfrm>
            <a:off x="442800" y="838344"/>
            <a:ext cx="117492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EABF883C-FD64-1E26-E8CE-1F983CE7BF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641" y="5822321"/>
            <a:ext cx="2405028" cy="540000"/>
          </a:xfrm>
          <a:prstGeom prst="rect">
            <a:avLst/>
          </a:prstGeom>
        </p:spPr>
      </p:pic>
      <p:sp>
        <p:nvSpPr>
          <p:cNvPr id="9" name="Téglalap 8">
            <a:extLst>
              <a:ext uri="{FF2B5EF4-FFF2-40B4-BE49-F238E27FC236}">
                <a16:creationId xmlns:a16="http://schemas.microsoft.com/office/drawing/2014/main" id="{8B1D36A7-8462-2E4D-4E0F-7CFB69FE88E2}"/>
              </a:ext>
            </a:extLst>
          </p:cNvPr>
          <p:cNvSpPr/>
          <p:nvPr/>
        </p:nvSpPr>
        <p:spPr>
          <a:xfrm>
            <a:off x="152399" y="5782239"/>
            <a:ext cx="591671" cy="606208"/>
          </a:xfrm>
          <a:prstGeom prst="rect">
            <a:avLst/>
          </a:prstGeom>
          <a:solidFill>
            <a:schemeClr val="bg1"/>
          </a:solidFill>
          <a:ln>
            <a:solidFill>
              <a:srgbClr val="B6D37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BD1E9F5-CD76-4661-BE10-BFBF41A9C38D}" type="slidenum">
              <a:rPr lang="hu-HU" smtClean="0">
                <a:solidFill>
                  <a:schemeClr val="tx1"/>
                </a:solidFill>
              </a:rPr>
              <a:t>3</a:t>
            </a:fld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3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2A613C-C073-AF68-22AA-C651BE0FD2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2">
            <a:extLst>
              <a:ext uri="{FF2B5EF4-FFF2-40B4-BE49-F238E27FC236}">
                <a16:creationId xmlns:a16="http://schemas.microsoft.com/office/drawing/2014/main" id="{9AD649C5-EAFB-0CE8-8AB5-413A4E7B9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799" y="1158241"/>
            <a:ext cx="11461817" cy="3875311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6EDB09A0-EDD8-815F-1B38-EA3DF7CB4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799" y="241131"/>
            <a:ext cx="8666078" cy="437265"/>
          </a:xfrm>
        </p:spPr>
        <p:txBody>
          <a:bodyPr/>
          <a:lstStyle/>
          <a:p>
            <a:r>
              <a:rPr lang="hu-HU" dirty="0" err="1"/>
              <a:t>Title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slide</a:t>
            </a:r>
            <a:endParaRPr lang="hu-HU" dirty="0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2D555760-F49E-055D-20F6-B2CC69ABADA3}"/>
              </a:ext>
            </a:extLst>
          </p:cNvPr>
          <p:cNvSpPr txBox="1"/>
          <p:nvPr/>
        </p:nvSpPr>
        <p:spPr>
          <a:xfrm>
            <a:off x="9544594" y="97358"/>
            <a:ext cx="25146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400" b="1" dirty="0">
                <a:latin typeface="Garamond" panose="02020404030301010803" pitchFamily="18" charset="0"/>
              </a:rPr>
              <a:t>John von Neumann University</a:t>
            </a:r>
          </a:p>
          <a:p>
            <a:pPr algn="r"/>
            <a:r>
              <a:rPr lang="hu-HU" sz="1400" b="1" dirty="0">
                <a:latin typeface="Garamond" panose="02020404030301010803" pitchFamily="18" charset="0"/>
              </a:rPr>
              <a:t>Kecskemét</a:t>
            </a:r>
          </a:p>
          <a:p>
            <a:pPr algn="r"/>
            <a:r>
              <a:rPr lang="hu-HU" sz="1400" b="1" dirty="0">
                <a:latin typeface="Garamond" panose="02020404030301010803" pitchFamily="18" charset="0"/>
              </a:rPr>
              <a:t>2025</a:t>
            </a:r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C4DF0893-7EA5-0113-F2BC-6F96F5C10E0C}"/>
              </a:ext>
            </a:extLst>
          </p:cNvPr>
          <p:cNvCxnSpPr>
            <a:cxnSpLocks/>
          </p:cNvCxnSpPr>
          <p:nvPr/>
        </p:nvCxnSpPr>
        <p:spPr>
          <a:xfrm>
            <a:off x="442800" y="838344"/>
            <a:ext cx="117492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19412C23-23C8-B012-682D-100C37EF3A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641" y="5822321"/>
            <a:ext cx="2405028" cy="540000"/>
          </a:xfrm>
          <a:prstGeom prst="rect">
            <a:avLst/>
          </a:prstGeom>
        </p:spPr>
      </p:pic>
      <p:sp>
        <p:nvSpPr>
          <p:cNvPr id="9" name="Téglalap 8">
            <a:extLst>
              <a:ext uri="{FF2B5EF4-FFF2-40B4-BE49-F238E27FC236}">
                <a16:creationId xmlns:a16="http://schemas.microsoft.com/office/drawing/2014/main" id="{9CF8C521-46D5-404B-017F-FF71DCC5AF5E}"/>
              </a:ext>
            </a:extLst>
          </p:cNvPr>
          <p:cNvSpPr/>
          <p:nvPr/>
        </p:nvSpPr>
        <p:spPr>
          <a:xfrm>
            <a:off x="152399" y="5782239"/>
            <a:ext cx="591671" cy="606208"/>
          </a:xfrm>
          <a:prstGeom prst="rect">
            <a:avLst/>
          </a:prstGeom>
          <a:solidFill>
            <a:schemeClr val="bg1"/>
          </a:solidFill>
          <a:ln>
            <a:solidFill>
              <a:srgbClr val="B6D37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BD1E9F5-CD76-4661-BE10-BFBF41A9C38D}" type="slidenum">
              <a:rPr lang="hu-HU" smtClean="0">
                <a:solidFill>
                  <a:schemeClr val="tx1"/>
                </a:solidFill>
              </a:rPr>
              <a:t>4</a:t>
            </a:fld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68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cím 2"/>
          <p:cNvSpPr txBox="1">
            <a:spLocks/>
          </p:cNvSpPr>
          <p:nvPr/>
        </p:nvSpPr>
        <p:spPr>
          <a:xfrm>
            <a:off x="9661894" y="195538"/>
            <a:ext cx="2377711" cy="9235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endParaRPr lang="hu-HU" sz="2000" i="1" dirty="0">
              <a:latin typeface="Garamond" panose="02020404030301010803" pitchFamily="18" charset="0"/>
            </a:endParaRPr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EEC85312-FDA3-974D-E30E-71641439F0BB}"/>
              </a:ext>
            </a:extLst>
          </p:cNvPr>
          <p:cNvGrpSpPr/>
          <p:nvPr/>
        </p:nvGrpSpPr>
        <p:grpSpPr>
          <a:xfrm>
            <a:off x="0" y="5841695"/>
            <a:ext cx="3091543" cy="880845"/>
            <a:chOff x="0" y="5850404"/>
            <a:chExt cx="3091543" cy="880845"/>
          </a:xfrm>
        </p:grpSpPr>
        <p:sp>
          <p:nvSpPr>
            <p:cNvPr id="3" name="Téglalap: fent egyik sarkán lekerekítve, a másik sarkán levágva 2">
              <a:extLst>
                <a:ext uri="{FF2B5EF4-FFF2-40B4-BE49-F238E27FC236}">
                  <a16:creationId xmlns:a16="http://schemas.microsoft.com/office/drawing/2014/main" id="{7D765C7C-316E-E472-7138-21E72378AAE4}"/>
                </a:ext>
              </a:extLst>
            </p:cNvPr>
            <p:cNvSpPr/>
            <p:nvPr/>
          </p:nvSpPr>
          <p:spPr>
            <a:xfrm>
              <a:off x="0" y="5850404"/>
              <a:ext cx="3091543" cy="880845"/>
            </a:xfrm>
            <a:prstGeom prst="snipRoundRect">
              <a:avLst>
                <a:gd name="adj1" fmla="val 0"/>
                <a:gd name="adj2" fmla="val 50000"/>
              </a:avLst>
            </a:prstGeom>
            <a:solidFill>
              <a:srgbClr val="FBFCF6"/>
            </a:solidFill>
            <a:ln>
              <a:solidFill>
                <a:srgbClr val="FBFCF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Kép 3">
              <a:extLst>
                <a:ext uri="{FF2B5EF4-FFF2-40B4-BE49-F238E27FC236}">
                  <a16:creationId xmlns:a16="http://schemas.microsoft.com/office/drawing/2014/main" id="{ABE873BC-3362-7683-61E9-9C7BAC4871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773" y="6020826"/>
              <a:ext cx="2405028" cy="540000"/>
            </a:xfrm>
            <a:prstGeom prst="rect">
              <a:avLst/>
            </a:prstGeom>
          </p:spPr>
        </p:pic>
      </p:grpSp>
      <p:sp>
        <p:nvSpPr>
          <p:cNvPr id="5" name="Cím 1">
            <a:extLst>
              <a:ext uri="{FF2B5EF4-FFF2-40B4-BE49-F238E27FC236}">
                <a16:creationId xmlns:a16="http://schemas.microsoft.com/office/drawing/2014/main" id="{DE39AD52-8AD6-2708-0DC4-AB9A0D0FD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153" y="1119116"/>
            <a:ext cx="5880845" cy="3539370"/>
          </a:xfrm>
        </p:spPr>
        <p:txBody>
          <a:bodyPr anchor="ctr"/>
          <a:lstStyle/>
          <a:p>
            <a:pPr algn="ctr"/>
            <a:r>
              <a:rPr lang="hu-HU" sz="2400" b="1" dirty="0" err="1"/>
              <a:t>title</a:t>
            </a:r>
            <a:r>
              <a:rPr lang="hu-HU" sz="2400" b="1" dirty="0"/>
              <a:t> of </a:t>
            </a:r>
            <a:r>
              <a:rPr lang="hu-HU" sz="2400" b="1" dirty="0" err="1"/>
              <a:t>presentation</a:t>
            </a:r>
            <a:endParaRPr lang="hu-HU" sz="2400" b="1" dirty="0"/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4838EF20-E008-ED6E-6E97-D50B80C9345B}"/>
              </a:ext>
            </a:extLst>
          </p:cNvPr>
          <p:cNvCxnSpPr>
            <a:cxnSpLocks/>
          </p:cNvCxnSpPr>
          <p:nvPr/>
        </p:nvCxnSpPr>
        <p:spPr>
          <a:xfrm>
            <a:off x="6580094" y="195538"/>
            <a:ext cx="0" cy="4633277"/>
          </a:xfrm>
          <a:prstGeom prst="line">
            <a:avLst/>
          </a:prstGeom>
          <a:ln>
            <a:solidFill>
              <a:srgbClr val="FBFCF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ím 1">
            <a:extLst>
              <a:ext uri="{FF2B5EF4-FFF2-40B4-BE49-F238E27FC236}">
                <a16:creationId xmlns:a16="http://schemas.microsoft.com/office/drawing/2014/main" id="{3DAE738B-683C-8032-42E5-21400765E193}"/>
              </a:ext>
            </a:extLst>
          </p:cNvPr>
          <p:cNvSpPr txBox="1">
            <a:spLocks/>
          </p:cNvSpPr>
          <p:nvPr/>
        </p:nvSpPr>
        <p:spPr>
          <a:xfrm>
            <a:off x="6887761" y="195538"/>
            <a:ext cx="5375957" cy="4633276"/>
          </a:xfrm>
          <a:prstGeom prst="rect">
            <a:avLst/>
          </a:prstGeom>
        </p:spPr>
        <p:txBody>
          <a:bodyPr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bg1"/>
                </a:solidFill>
                <a:latin typeface="Garamond" pitchFamily="18" charset="0"/>
                <a:ea typeface="+mj-ea"/>
                <a:cs typeface="+mj-cs"/>
              </a:defRPr>
            </a:lvl1pPr>
          </a:lstStyle>
          <a:p>
            <a:r>
              <a:rPr lang="hu-HU" sz="1800" b="1" dirty="0" err="1"/>
              <a:t>References</a:t>
            </a:r>
            <a:r>
              <a:rPr lang="hu-HU" sz="1800" b="1" dirty="0"/>
              <a:t>:</a:t>
            </a:r>
          </a:p>
          <a:p>
            <a:endParaRPr lang="hu-HU" sz="1800" b="1" dirty="0"/>
          </a:p>
          <a:p>
            <a:r>
              <a:rPr lang="hu-HU" sz="1200" dirty="0"/>
              <a:t>1. </a:t>
            </a:r>
            <a:r>
              <a:rPr lang="hu-HU" sz="1200" dirty="0" err="1"/>
              <a:t>Reference</a:t>
            </a:r>
            <a:endParaRPr lang="hu-HU" sz="1200" dirty="0"/>
          </a:p>
          <a:p>
            <a:endParaRPr lang="hu-HU" sz="1200" dirty="0"/>
          </a:p>
          <a:p>
            <a:r>
              <a:rPr lang="hu-HU" sz="1200" dirty="0"/>
              <a:t>2. </a:t>
            </a:r>
            <a:r>
              <a:rPr lang="hu-HU" sz="1200" dirty="0" err="1"/>
              <a:t>Reference</a:t>
            </a:r>
            <a:endParaRPr lang="hu-HU" sz="1200" dirty="0"/>
          </a:p>
          <a:p>
            <a:endParaRPr lang="hu-HU" sz="1200" b="1" dirty="0"/>
          </a:p>
        </p:txBody>
      </p:sp>
    </p:spTree>
    <p:extLst>
      <p:ext uri="{BB962C8B-B14F-4D97-AF65-F5344CB8AC3E}">
        <p14:creationId xmlns:p14="http://schemas.microsoft.com/office/powerpoint/2010/main" val="362241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éni 2. sém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4640</TotalTime>
  <Words>78</Words>
  <Application>Microsoft Office PowerPoint</Application>
  <PresentationFormat>Szélesvásznú</PresentationFormat>
  <Paragraphs>36</Paragraphs>
  <Slides>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2</vt:i4>
      </vt:variant>
      <vt:variant>
        <vt:lpstr>Diacímek</vt:lpstr>
      </vt:variant>
      <vt:variant>
        <vt:i4>5</vt:i4>
      </vt:variant>
    </vt:vector>
  </HeadingPairs>
  <TitlesOfParts>
    <vt:vector size="10" baseType="lpstr">
      <vt:lpstr>Arial</vt:lpstr>
      <vt:lpstr>Calibri</vt:lpstr>
      <vt:lpstr>Garamond</vt:lpstr>
      <vt:lpstr>1_Office-téma</vt:lpstr>
      <vt:lpstr>2_Office-téma</vt:lpstr>
      <vt:lpstr>title of presentation</vt:lpstr>
      <vt:lpstr>Title of the slide</vt:lpstr>
      <vt:lpstr>Title of the slide</vt:lpstr>
      <vt:lpstr>Title of the slide</vt:lpstr>
      <vt:lpstr>title of presentation</vt:lpstr>
    </vt:vector>
  </TitlesOfParts>
  <Company>NKFIH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Führer Zsuzsanna</dc:creator>
  <cp:lastModifiedBy>Bognár Adrián</cp:lastModifiedBy>
  <cp:revision>394</cp:revision>
  <cp:lastPrinted>2016-03-01T15:05:05Z</cp:lastPrinted>
  <dcterms:created xsi:type="dcterms:W3CDTF">2015-04-13T10:08:26Z</dcterms:created>
  <dcterms:modified xsi:type="dcterms:W3CDTF">2025-02-12T09:38:45Z</dcterms:modified>
</cp:coreProperties>
</file>