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8"/>
  </p:notesMasterIdLst>
  <p:handoutMasterIdLst>
    <p:handoutMasterId r:id="rId9"/>
  </p:handoutMasterIdLst>
  <p:sldIdLst>
    <p:sldId id="403" r:id="rId3"/>
    <p:sldId id="406" r:id="rId4"/>
    <p:sldId id="407" r:id="rId5"/>
    <p:sldId id="408" r:id="rId6"/>
    <p:sldId id="362" r:id="rId7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" initials="123" lastIdx="4" clrIdx="0"/>
  <p:cmAuthor id="1" name="Csuzdi Szonja" initials="CSSZ" lastIdx="1" clrIdx="1"/>
  <p:cmAuthor id="2" name="Jeney Nóra" initials="JN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B6D37A"/>
    <a:srgbClr val="72B240"/>
    <a:srgbClr val="666666"/>
    <a:srgbClr val="6864A2"/>
    <a:srgbClr val="FBFCF6"/>
    <a:srgbClr val="51A200"/>
    <a:srgbClr val="7D7D7D"/>
    <a:srgbClr val="39BA24"/>
    <a:srgbClr val="0A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4671" autoAdjust="0"/>
  </p:normalViewPr>
  <p:slideViewPr>
    <p:cSldViewPr snapToGrid="0">
      <p:cViewPr varScale="1">
        <p:scale>
          <a:sx n="77" d="100"/>
          <a:sy n="77" d="100"/>
        </p:scale>
        <p:origin x="89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3918" y="-120"/>
      </p:cViewPr>
      <p:guideLst>
        <p:guide orient="horz" pos="3128"/>
        <p:guide pos="210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9D374-4ABF-4A74-B475-C217D3141879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C6F45-C139-463C-B125-E14BFEA4D0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1654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85964-301B-4E05-A0AC-A222FD1D8677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CD048-3DD1-4962-B730-99E29D05AA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199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862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egy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711354"/>
            <a:ext cx="10080000" cy="880844"/>
          </a:xfrm>
          <a:prstGeom prst="rect">
            <a:avLst/>
          </a:prstGeom>
        </p:spPr>
        <p:txBody>
          <a:bodyPr anchor="b"/>
          <a:lstStyle>
            <a:lvl1pPr algn="l">
              <a:defRPr sz="600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2734812"/>
            <a:ext cx="10080000" cy="7298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 egy sorban</a:t>
            </a:r>
          </a:p>
        </p:txBody>
      </p:sp>
    </p:spTree>
    <p:extLst>
      <p:ext uri="{BB962C8B-B14F-4D97-AF65-F5344CB8AC3E}">
        <p14:creationId xmlns:p14="http://schemas.microsoft.com/office/powerpoint/2010/main" val="175743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két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306279"/>
            <a:ext cx="10080000" cy="1845947"/>
          </a:xfrm>
          <a:prstGeom prst="rect">
            <a:avLst/>
          </a:prstGeom>
        </p:spPr>
        <p:txBody>
          <a:bodyPr anchor="b"/>
          <a:lstStyle>
            <a:lvl1pPr algn="l">
              <a:defRPr sz="6000" b="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 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3261284"/>
            <a:ext cx="10080000" cy="8786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</p:spTree>
    <p:extLst>
      <p:ext uri="{BB962C8B-B14F-4D97-AF65-F5344CB8AC3E}">
        <p14:creationId xmlns:p14="http://schemas.microsoft.com/office/powerpoint/2010/main" val="11145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4400" y="1519200"/>
            <a:ext cx="9126000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>
                <a:latin typeface="Garamond" pitchFamily="18" charset="0"/>
              </a:defRPr>
            </a:lvl1pPr>
            <a:lvl2pPr>
              <a:buClr>
                <a:srgbClr val="72B240"/>
              </a:buClr>
              <a:defRPr>
                <a:latin typeface="Garamond" pitchFamily="18" charset="0"/>
              </a:defRPr>
            </a:lvl2pPr>
            <a:lvl3pPr>
              <a:buClr>
                <a:srgbClr val="72B240"/>
              </a:buClr>
              <a:defRPr>
                <a:latin typeface="Garamond" pitchFamily="18" charset="0"/>
              </a:defRPr>
            </a:lvl3pPr>
            <a:lvl4pPr>
              <a:buClr>
                <a:srgbClr val="72B240"/>
              </a:buClr>
              <a:defRPr>
                <a:latin typeface="Garamond" pitchFamily="18" charset="0"/>
              </a:defRPr>
            </a:lvl4pPr>
            <a:lvl5pPr>
              <a:buClr>
                <a:srgbClr val="72B240"/>
              </a:buClr>
              <a:defRPr>
                <a:latin typeface="Garamond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90291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544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308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9886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5440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45440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2951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2951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886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75386" y="1519200"/>
            <a:ext cx="5365818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 sz="3200"/>
            </a:lvl1pPr>
            <a:lvl2pPr>
              <a:buClr>
                <a:srgbClr val="72B240"/>
              </a:buClr>
              <a:defRPr sz="2800"/>
            </a:lvl2pPr>
            <a:lvl3pPr>
              <a:buClr>
                <a:srgbClr val="72B240"/>
              </a:buClr>
              <a:defRPr sz="2400"/>
            </a:lvl3pPr>
            <a:lvl4pPr>
              <a:buClr>
                <a:srgbClr val="72B240"/>
              </a:buClr>
              <a:defRPr sz="2000"/>
            </a:lvl4pPr>
            <a:lvl5pPr>
              <a:buClr>
                <a:srgbClr val="72B24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1" y="1519200"/>
            <a:ext cx="3620018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5630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17996" y="1519200"/>
            <a:ext cx="4863401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0" y="1519200"/>
            <a:ext cx="3932237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442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454400" y="1519200"/>
            <a:ext cx="6805345" cy="37005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91525" y="1524001"/>
            <a:ext cx="2200274" cy="3629024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"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6157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8"/>
            <a:ext cx="12372836" cy="685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6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23197"/>
            <a:ext cx="12189710" cy="171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15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78" r:id="rId3"/>
    <p:sldLayoutId id="2147483680" r:id="rId4"/>
    <p:sldLayoutId id="2147483681" r:id="rId5"/>
    <p:sldLayoutId id="2147483683" r:id="rId6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>
            <a:extLst>
              <a:ext uri="{FF2B5EF4-FFF2-40B4-BE49-F238E27FC236}">
                <a16:creationId xmlns:a16="http://schemas.microsoft.com/office/drawing/2014/main" id="{3075B59B-6E36-D635-5714-6E723CE52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4262" y="1248899"/>
            <a:ext cx="5907738" cy="3539370"/>
          </a:xfrm>
        </p:spPr>
        <p:txBody>
          <a:bodyPr anchor="ctr"/>
          <a:lstStyle/>
          <a:p>
            <a:pPr algn="ctr"/>
            <a:r>
              <a:rPr lang="hu-HU" sz="2400" b="1" dirty="0"/>
              <a:t>cím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7CFDD007-3831-4352-FC5B-07734B945A20}"/>
              </a:ext>
            </a:extLst>
          </p:cNvPr>
          <p:cNvSpPr txBox="1"/>
          <p:nvPr/>
        </p:nvSpPr>
        <p:spPr>
          <a:xfrm>
            <a:off x="3141718" y="1248899"/>
            <a:ext cx="351937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cap="all" dirty="0">
                <a:solidFill>
                  <a:schemeClr val="bg1"/>
                </a:solidFill>
                <a:latin typeface="Garamond" panose="02020404030301010803" pitchFamily="18" charset="0"/>
              </a:rPr>
              <a:t>Előadó:</a:t>
            </a:r>
          </a:p>
          <a:p>
            <a:r>
              <a:rPr lang="hu-HU" sz="2000" b="1" spc="100" dirty="0">
                <a:solidFill>
                  <a:schemeClr val="bg1"/>
                </a:solidFill>
                <a:latin typeface="Garamond" panose="02020404030301010803" pitchFamily="18" charset="0"/>
              </a:rPr>
              <a:t>Név</a:t>
            </a:r>
          </a:p>
          <a:p>
            <a:r>
              <a:rPr lang="hu-HU" sz="1200" b="1" spc="100" dirty="0">
                <a:solidFill>
                  <a:schemeClr val="bg1"/>
                </a:solidFill>
                <a:latin typeface="Garamond" panose="02020404030301010803" pitchFamily="18" charset="0"/>
              </a:rPr>
              <a:t>Titulus</a:t>
            </a:r>
          </a:p>
          <a:p>
            <a:r>
              <a:rPr lang="hu-HU" sz="1200" b="1" spc="100" dirty="0">
                <a:solidFill>
                  <a:schemeClr val="bg1"/>
                </a:solidFill>
                <a:latin typeface="Garamond" panose="02020404030301010803" pitchFamily="18" charset="0"/>
              </a:rPr>
              <a:t>Email</a:t>
            </a:r>
          </a:p>
          <a:p>
            <a:r>
              <a:rPr lang="hu-HU" sz="1200" b="1" spc="100" dirty="0">
                <a:solidFill>
                  <a:schemeClr val="bg1"/>
                </a:solidFill>
                <a:latin typeface="Garamond" panose="02020404030301010803" pitchFamily="18" charset="0"/>
              </a:rPr>
              <a:t>Intézmény</a:t>
            </a:r>
            <a:endParaRPr lang="hu-HU" sz="1200" spc="1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087C300-F1DF-EA05-E128-3047D0C0A75F}"/>
              </a:ext>
            </a:extLst>
          </p:cNvPr>
          <p:cNvSpPr txBox="1"/>
          <p:nvPr/>
        </p:nvSpPr>
        <p:spPr>
          <a:xfrm>
            <a:off x="3141717" y="2702662"/>
            <a:ext cx="3519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Szerző</a:t>
            </a:r>
            <a:r>
              <a:rPr lang="en-US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:</a:t>
            </a:r>
          </a:p>
          <a:p>
            <a:r>
              <a:rPr lang="hu-HU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Szerző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 1; </a:t>
            </a:r>
            <a:r>
              <a:rPr lang="hu-HU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Szerző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 2; </a:t>
            </a:r>
            <a:r>
              <a:rPr lang="hu-HU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Szerző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 3…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0501C67E-D8B7-DD64-08AA-F5CE71AE03AD}"/>
              </a:ext>
            </a:extLst>
          </p:cNvPr>
          <p:cNvGrpSpPr/>
          <p:nvPr/>
        </p:nvGrpSpPr>
        <p:grpSpPr>
          <a:xfrm>
            <a:off x="280773" y="1296974"/>
            <a:ext cx="2584668" cy="3491295"/>
            <a:chOff x="5695270" y="1332662"/>
            <a:chExt cx="2584668" cy="3491295"/>
          </a:xfrm>
        </p:grpSpPr>
        <p:sp>
          <p:nvSpPr>
            <p:cNvPr id="9" name="Téglalap 8">
              <a:extLst>
                <a:ext uri="{FF2B5EF4-FFF2-40B4-BE49-F238E27FC236}">
                  <a16:creationId xmlns:a16="http://schemas.microsoft.com/office/drawing/2014/main" id="{8FE1A1E8-ECD2-D8BF-A602-AA2AD9B3ED48}"/>
                </a:ext>
              </a:extLst>
            </p:cNvPr>
            <p:cNvSpPr/>
            <p:nvPr/>
          </p:nvSpPr>
          <p:spPr>
            <a:xfrm>
              <a:off x="5695270" y="1332662"/>
              <a:ext cx="2584668" cy="3491295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249AEBF9-5995-CD45-9C0F-A95ACD9C3A26}"/>
                </a:ext>
              </a:extLst>
            </p:cNvPr>
            <p:cNvSpPr txBox="1"/>
            <p:nvPr/>
          </p:nvSpPr>
          <p:spPr>
            <a:xfrm>
              <a:off x="6522096" y="2892237"/>
              <a:ext cx="9310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400" dirty="0">
                  <a:solidFill>
                    <a:schemeClr val="bg1"/>
                  </a:solidFill>
                  <a:latin typeface="Garamond" panose="02020404030301010803" pitchFamily="18" charset="0"/>
                </a:rPr>
                <a:t>Fénykép</a:t>
              </a:r>
              <a:endParaRPr lang="hu-HU" sz="12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B20824AD-ED82-9464-2609-3250ED8F0DB8}"/>
              </a:ext>
            </a:extLst>
          </p:cNvPr>
          <p:cNvGrpSpPr/>
          <p:nvPr/>
        </p:nvGrpSpPr>
        <p:grpSpPr>
          <a:xfrm>
            <a:off x="3141717" y="3643909"/>
            <a:ext cx="2584669" cy="1144361"/>
            <a:chOff x="6785754" y="2477483"/>
            <a:chExt cx="2503232" cy="986353"/>
          </a:xfrm>
        </p:grpSpPr>
        <p:sp>
          <p:nvSpPr>
            <p:cNvPr id="12" name="Téglalap 11">
              <a:extLst>
                <a:ext uri="{FF2B5EF4-FFF2-40B4-BE49-F238E27FC236}">
                  <a16:creationId xmlns:a16="http://schemas.microsoft.com/office/drawing/2014/main" id="{E4B723EC-9C47-3092-1092-0AC8C70D5586}"/>
                </a:ext>
              </a:extLst>
            </p:cNvPr>
            <p:cNvSpPr/>
            <p:nvPr/>
          </p:nvSpPr>
          <p:spPr>
            <a:xfrm>
              <a:off x="6785754" y="2477483"/>
              <a:ext cx="2503232" cy="986353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2F0F71AF-353A-7E7D-B0F2-651BFCA13E79}"/>
                </a:ext>
              </a:extLst>
            </p:cNvPr>
            <p:cNvSpPr txBox="1"/>
            <p:nvPr/>
          </p:nvSpPr>
          <p:spPr>
            <a:xfrm>
              <a:off x="6997584" y="2718643"/>
              <a:ext cx="2079572" cy="291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600" dirty="0">
                  <a:solidFill>
                    <a:schemeClr val="bg1"/>
                  </a:solidFill>
                  <a:latin typeface="Garamond" panose="02020404030301010803" pitchFamily="18" charset="0"/>
                </a:rPr>
                <a:t>Intézményi </a:t>
              </a:r>
              <a:r>
                <a:rPr lang="hu-HU" sz="1600" dirty="0" err="1">
                  <a:solidFill>
                    <a:schemeClr val="bg1"/>
                  </a:solidFill>
                  <a:latin typeface="Garamond" panose="02020404030301010803" pitchFamily="18" charset="0"/>
                </a:rPr>
                <a:t>logo</a:t>
              </a:r>
              <a:r>
                <a:rPr lang="hu-HU" sz="1600" dirty="0">
                  <a:solidFill>
                    <a:schemeClr val="bg1"/>
                  </a:solidFill>
                  <a:latin typeface="Garamond" panose="02020404030301010803" pitchFamily="18" charset="0"/>
                </a:rPr>
                <a:t>, címer</a:t>
              </a:r>
              <a:endParaRPr lang="hu-HU" sz="1400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D59C63BB-9EDB-3688-1A22-ED567AA30B40}"/>
              </a:ext>
            </a:extLst>
          </p:cNvPr>
          <p:cNvCxnSpPr/>
          <p:nvPr/>
        </p:nvCxnSpPr>
        <p:spPr>
          <a:xfrm>
            <a:off x="6000201" y="1248899"/>
            <a:ext cx="0" cy="3539370"/>
          </a:xfrm>
          <a:prstGeom prst="line">
            <a:avLst/>
          </a:prstGeom>
          <a:ln>
            <a:solidFill>
              <a:srgbClr val="FBFC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BFCBA305-2768-7D69-F5BB-3B35F20FC387}"/>
              </a:ext>
            </a:extLst>
          </p:cNvPr>
          <p:cNvSpPr txBox="1"/>
          <p:nvPr/>
        </p:nvSpPr>
        <p:spPr>
          <a:xfrm>
            <a:off x="9677322" y="97358"/>
            <a:ext cx="2514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b="1" dirty="0">
                <a:solidFill>
                  <a:srgbClr val="FBFCF6"/>
                </a:solidFill>
                <a:latin typeface="Garamond" panose="02020404030301010803" pitchFamily="18" charset="0"/>
              </a:rPr>
              <a:t>Neumann János Egyetem</a:t>
            </a:r>
          </a:p>
          <a:p>
            <a:pPr algn="r"/>
            <a:r>
              <a:rPr lang="hu-HU" sz="1400" b="1" dirty="0">
                <a:solidFill>
                  <a:srgbClr val="FBFCF6"/>
                </a:solidFill>
                <a:latin typeface="Garamond" panose="02020404030301010803" pitchFamily="18" charset="0"/>
              </a:rPr>
              <a:t>Kecskemét</a:t>
            </a:r>
          </a:p>
          <a:p>
            <a:pPr algn="r"/>
            <a:r>
              <a:rPr lang="hu-HU" sz="1400" b="1" dirty="0">
                <a:solidFill>
                  <a:srgbClr val="FBFCF6"/>
                </a:solidFill>
                <a:latin typeface="Garamond" panose="02020404030301010803" pitchFamily="18" charset="0"/>
              </a:rPr>
              <a:t>2025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92E35838-E4D0-8FB9-753A-6A465514A7F7}"/>
              </a:ext>
            </a:extLst>
          </p:cNvPr>
          <p:cNvGrpSpPr/>
          <p:nvPr/>
        </p:nvGrpSpPr>
        <p:grpSpPr>
          <a:xfrm>
            <a:off x="0" y="5841695"/>
            <a:ext cx="3091543" cy="880845"/>
            <a:chOff x="0" y="5841695"/>
            <a:chExt cx="3091543" cy="880845"/>
          </a:xfrm>
        </p:grpSpPr>
        <p:sp>
          <p:nvSpPr>
            <p:cNvPr id="15" name="Téglalap: fent egyik sarkán lekerekítve, a másik sarkán levágva 14">
              <a:extLst>
                <a:ext uri="{FF2B5EF4-FFF2-40B4-BE49-F238E27FC236}">
                  <a16:creationId xmlns:a16="http://schemas.microsoft.com/office/drawing/2014/main" id="{F8716D8D-33FB-BCB0-4C74-A7ECE1EE04B7}"/>
                </a:ext>
              </a:extLst>
            </p:cNvPr>
            <p:cNvSpPr/>
            <p:nvPr/>
          </p:nvSpPr>
          <p:spPr>
            <a:xfrm>
              <a:off x="0" y="5841695"/>
              <a:ext cx="3091543" cy="880845"/>
            </a:xfrm>
            <a:prstGeom prst="snipRoundRect">
              <a:avLst>
                <a:gd name="adj1" fmla="val 0"/>
                <a:gd name="adj2" fmla="val 50000"/>
              </a:avLst>
            </a:prstGeom>
            <a:solidFill>
              <a:srgbClr val="FBFCF6"/>
            </a:solidFill>
            <a:ln>
              <a:solidFill>
                <a:srgbClr val="FBFCF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20" name="Kép 19">
              <a:extLst>
                <a:ext uri="{FF2B5EF4-FFF2-40B4-BE49-F238E27FC236}">
                  <a16:creationId xmlns:a16="http://schemas.microsoft.com/office/drawing/2014/main" id="{1512B070-7310-9440-F52A-4A0A75E92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773" y="6012117"/>
              <a:ext cx="2356648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2464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>
            <a:extLst>
              <a:ext uri="{FF2B5EF4-FFF2-40B4-BE49-F238E27FC236}">
                <a16:creationId xmlns:a16="http://schemas.microsoft.com/office/drawing/2014/main" id="{5BD5D52D-8A5C-8A00-20B7-668613636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99" y="1158241"/>
            <a:ext cx="11461817" cy="387531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2B4DC40E-DE9E-9E51-0AD1-13971F698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99" y="241131"/>
            <a:ext cx="8666078" cy="437265"/>
          </a:xfrm>
        </p:spPr>
        <p:txBody>
          <a:bodyPr/>
          <a:lstStyle/>
          <a:p>
            <a:r>
              <a:rPr lang="hu-HU" dirty="0"/>
              <a:t>Cím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1E4E1AFE-41A8-EFED-3C5A-EA9BF1DC8092}"/>
              </a:ext>
            </a:extLst>
          </p:cNvPr>
          <p:cNvSpPr txBox="1"/>
          <p:nvPr/>
        </p:nvSpPr>
        <p:spPr>
          <a:xfrm>
            <a:off x="9544594" y="97358"/>
            <a:ext cx="2514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b="1" dirty="0">
                <a:latin typeface="Garamond" panose="02020404030301010803" pitchFamily="18" charset="0"/>
              </a:rPr>
              <a:t>Neumann János Egyetem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Kecskemét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2025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7B3BDF16-C369-B1D6-DCD1-A70E0778D1BE}"/>
              </a:ext>
            </a:extLst>
          </p:cNvPr>
          <p:cNvCxnSpPr>
            <a:cxnSpLocks/>
          </p:cNvCxnSpPr>
          <p:nvPr/>
        </p:nvCxnSpPr>
        <p:spPr>
          <a:xfrm>
            <a:off x="442800" y="838344"/>
            <a:ext cx="11749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églalap 8">
            <a:extLst>
              <a:ext uri="{FF2B5EF4-FFF2-40B4-BE49-F238E27FC236}">
                <a16:creationId xmlns:a16="http://schemas.microsoft.com/office/drawing/2014/main" id="{99A020D2-8E18-0611-169F-1560CE558D7B}"/>
              </a:ext>
            </a:extLst>
          </p:cNvPr>
          <p:cNvSpPr/>
          <p:nvPr/>
        </p:nvSpPr>
        <p:spPr>
          <a:xfrm>
            <a:off x="152399" y="5782239"/>
            <a:ext cx="591671" cy="606208"/>
          </a:xfrm>
          <a:prstGeom prst="rect">
            <a:avLst/>
          </a:prstGeom>
          <a:solidFill>
            <a:schemeClr val="bg1"/>
          </a:solidFill>
          <a:ln>
            <a:solidFill>
              <a:srgbClr val="B6D3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BD1E9F5-CD76-4661-BE10-BFBF41A9C38D}" type="slidenum">
              <a:rPr lang="hu-HU" smtClean="0">
                <a:solidFill>
                  <a:schemeClr val="tx1"/>
                </a:solidFill>
              </a:rPr>
              <a:t>2</a:t>
            </a:fld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id="{EDCDEBCE-9638-2A2E-4F13-001FEE6C34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82" y="5824355"/>
            <a:ext cx="235664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8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DF622-47E7-BC65-41A6-5CDBA49B48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>
            <a:extLst>
              <a:ext uri="{FF2B5EF4-FFF2-40B4-BE49-F238E27FC236}">
                <a16:creationId xmlns:a16="http://schemas.microsoft.com/office/drawing/2014/main" id="{8837411A-22F5-877E-118E-A0535B6EA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99" y="1158241"/>
            <a:ext cx="11461817" cy="387531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A92D2B61-2C31-D210-03DC-56C4AE75A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99" y="241131"/>
            <a:ext cx="8666078" cy="437265"/>
          </a:xfrm>
        </p:spPr>
        <p:txBody>
          <a:bodyPr/>
          <a:lstStyle/>
          <a:p>
            <a:r>
              <a:rPr lang="hu-HU" dirty="0"/>
              <a:t>Cím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EA74FCF1-DE2F-491A-5D7B-C7279B51046E}"/>
              </a:ext>
            </a:extLst>
          </p:cNvPr>
          <p:cNvSpPr txBox="1"/>
          <p:nvPr/>
        </p:nvSpPr>
        <p:spPr>
          <a:xfrm>
            <a:off x="9544594" y="97358"/>
            <a:ext cx="2514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b="1" dirty="0">
                <a:latin typeface="Garamond" panose="02020404030301010803" pitchFamily="18" charset="0"/>
              </a:rPr>
              <a:t>Neumann János Egyetem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Kecskemét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2025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8515C8B6-459F-B9FA-41B8-14513FBB19B8}"/>
              </a:ext>
            </a:extLst>
          </p:cNvPr>
          <p:cNvCxnSpPr>
            <a:cxnSpLocks/>
          </p:cNvCxnSpPr>
          <p:nvPr/>
        </p:nvCxnSpPr>
        <p:spPr>
          <a:xfrm>
            <a:off x="442800" y="838344"/>
            <a:ext cx="11749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églalap 8">
            <a:extLst>
              <a:ext uri="{FF2B5EF4-FFF2-40B4-BE49-F238E27FC236}">
                <a16:creationId xmlns:a16="http://schemas.microsoft.com/office/drawing/2014/main" id="{7B334E4E-1A82-3BDC-8E5C-08A6458FEDDE}"/>
              </a:ext>
            </a:extLst>
          </p:cNvPr>
          <p:cNvSpPr/>
          <p:nvPr/>
        </p:nvSpPr>
        <p:spPr>
          <a:xfrm>
            <a:off x="152399" y="5782239"/>
            <a:ext cx="591671" cy="606208"/>
          </a:xfrm>
          <a:prstGeom prst="rect">
            <a:avLst/>
          </a:prstGeom>
          <a:solidFill>
            <a:schemeClr val="bg1"/>
          </a:solidFill>
          <a:ln>
            <a:solidFill>
              <a:srgbClr val="B6D3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BD1E9F5-CD76-4661-BE10-BFBF41A9C38D}" type="slidenum">
              <a:rPr lang="hu-HU" smtClean="0">
                <a:solidFill>
                  <a:schemeClr val="tx1"/>
                </a:solidFill>
              </a:rPr>
              <a:t>3</a:t>
            </a:fld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id="{8EE6FD3B-8A5D-9494-8F5E-A62F845BFE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82" y="5824355"/>
            <a:ext cx="235664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6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81A42-FB9A-A0C8-7B33-1588AE942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>
            <a:extLst>
              <a:ext uri="{FF2B5EF4-FFF2-40B4-BE49-F238E27FC236}">
                <a16:creationId xmlns:a16="http://schemas.microsoft.com/office/drawing/2014/main" id="{A54D6415-504C-BBBF-FD81-EEC8716EC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99" y="1158241"/>
            <a:ext cx="11461817" cy="387531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ADBE9130-0688-6AFF-A1F5-F039B7DA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99" y="241131"/>
            <a:ext cx="8666078" cy="437265"/>
          </a:xfrm>
        </p:spPr>
        <p:txBody>
          <a:bodyPr/>
          <a:lstStyle/>
          <a:p>
            <a:r>
              <a:rPr lang="hu-HU" dirty="0"/>
              <a:t>Cím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3DF6D3E-E01F-78D5-4A3C-337B505C625E}"/>
              </a:ext>
            </a:extLst>
          </p:cNvPr>
          <p:cNvSpPr txBox="1"/>
          <p:nvPr/>
        </p:nvSpPr>
        <p:spPr>
          <a:xfrm>
            <a:off x="9544594" y="97358"/>
            <a:ext cx="25146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400" b="1" dirty="0">
                <a:latin typeface="Garamond" panose="02020404030301010803" pitchFamily="18" charset="0"/>
              </a:rPr>
              <a:t>Neumann János Egyetem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Kecskemét</a:t>
            </a:r>
          </a:p>
          <a:p>
            <a:pPr algn="r"/>
            <a:r>
              <a:rPr lang="hu-HU" sz="1400" b="1" dirty="0">
                <a:latin typeface="Garamond" panose="02020404030301010803" pitchFamily="18" charset="0"/>
              </a:rPr>
              <a:t>2025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41C5757-075E-C132-CCB4-104CAD3CF8D3}"/>
              </a:ext>
            </a:extLst>
          </p:cNvPr>
          <p:cNvCxnSpPr>
            <a:cxnSpLocks/>
          </p:cNvCxnSpPr>
          <p:nvPr/>
        </p:nvCxnSpPr>
        <p:spPr>
          <a:xfrm>
            <a:off x="442800" y="838344"/>
            <a:ext cx="11749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églalap 8">
            <a:extLst>
              <a:ext uri="{FF2B5EF4-FFF2-40B4-BE49-F238E27FC236}">
                <a16:creationId xmlns:a16="http://schemas.microsoft.com/office/drawing/2014/main" id="{06AA0BAC-4E65-C7C4-EFF0-BEFE78E027EF}"/>
              </a:ext>
            </a:extLst>
          </p:cNvPr>
          <p:cNvSpPr/>
          <p:nvPr/>
        </p:nvSpPr>
        <p:spPr>
          <a:xfrm>
            <a:off x="152399" y="5782239"/>
            <a:ext cx="591671" cy="606208"/>
          </a:xfrm>
          <a:prstGeom prst="rect">
            <a:avLst/>
          </a:prstGeom>
          <a:solidFill>
            <a:schemeClr val="bg1"/>
          </a:solidFill>
          <a:ln>
            <a:solidFill>
              <a:srgbClr val="B6D3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BD1E9F5-CD76-4661-BE10-BFBF41A9C38D}" type="slidenum">
              <a:rPr lang="hu-HU" smtClean="0">
                <a:solidFill>
                  <a:schemeClr val="tx1"/>
                </a:solidFill>
              </a:rPr>
              <a:t>4</a:t>
            </a:fld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id="{ABB8F09F-53F6-0DDC-018C-D38AB3F153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82" y="5824355"/>
            <a:ext cx="235664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556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2"/>
          <p:cNvSpPr txBox="1">
            <a:spLocks/>
          </p:cNvSpPr>
          <p:nvPr/>
        </p:nvSpPr>
        <p:spPr>
          <a:xfrm>
            <a:off x="9661894" y="195538"/>
            <a:ext cx="2377711" cy="923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hu-HU" sz="2000" i="1" dirty="0">
              <a:latin typeface="Garamond" panose="02020404030301010803" pitchFamily="18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A6A22697-7EB6-2CD2-EF2C-7C1DA70C6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153" y="1119116"/>
            <a:ext cx="5880845" cy="3539370"/>
          </a:xfrm>
        </p:spPr>
        <p:txBody>
          <a:bodyPr anchor="ctr"/>
          <a:lstStyle/>
          <a:p>
            <a:pPr algn="ctr"/>
            <a:r>
              <a:rPr lang="hu-HU" sz="2400" b="1" dirty="0"/>
              <a:t>Cím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90308BF1-24E3-3B7C-C381-6DEE91685ABD}"/>
              </a:ext>
            </a:extLst>
          </p:cNvPr>
          <p:cNvCxnSpPr>
            <a:cxnSpLocks/>
          </p:cNvCxnSpPr>
          <p:nvPr/>
        </p:nvCxnSpPr>
        <p:spPr>
          <a:xfrm>
            <a:off x="6580094" y="195538"/>
            <a:ext cx="0" cy="4633277"/>
          </a:xfrm>
          <a:prstGeom prst="line">
            <a:avLst/>
          </a:prstGeom>
          <a:ln>
            <a:solidFill>
              <a:srgbClr val="FBFC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ím 1">
            <a:extLst>
              <a:ext uri="{FF2B5EF4-FFF2-40B4-BE49-F238E27FC236}">
                <a16:creationId xmlns:a16="http://schemas.microsoft.com/office/drawing/2014/main" id="{B0643D17-8184-FD99-8B6C-A1937B2DB300}"/>
              </a:ext>
            </a:extLst>
          </p:cNvPr>
          <p:cNvSpPr txBox="1">
            <a:spLocks/>
          </p:cNvSpPr>
          <p:nvPr/>
        </p:nvSpPr>
        <p:spPr>
          <a:xfrm>
            <a:off x="6887761" y="195538"/>
            <a:ext cx="5375957" cy="4633276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bg1"/>
                </a:solidFill>
                <a:latin typeface="Garamond" pitchFamily="18" charset="0"/>
                <a:ea typeface="+mj-ea"/>
                <a:cs typeface="+mj-cs"/>
              </a:defRPr>
            </a:lvl1pPr>
          </a:lstStyle>
          <a:p>
            <a:r>
              <a:rPr lang="hu-HU" sz="1800" b="1" dirty="0"/>
              <a:t>Hivatkozások:</a:t>
            </a:r>
          </a:p>
          <a:p>
            <a:endParaRPr lang="hu-HU" sz="1800" b="1" dirty="0"/>
          </a:p>
          <a:p>
            <a:r>
              <a:rPr lang="hu-HU" sz="1200" dirty="0"/>
              <a:t>1. hivatkozás</a:t>
            </a:r>
          </a:p>
          <a:p>
            <a:endParaRPr lang="hu-HU" sz="1200" dirty="0"/>
          </a:p>
          <a:p>
            <a:r>
              <a:rPr lang="hu-HU" sz="1200" dirty="0"/>
              <a:t>2. hivatkozás</a:t>
            </a:r>
          </a:p>
          <a:p>
            <a:endParaRPr lang="hu-HU" sz="1200" b="1" dirty="0"/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B86245E0-2BDE-2969-EDE5-8E25204DD81F}"/>
              </a:ext>
            </a:extLst>
          </p:cNvPr>
          <p:cNvGrpSpPr/>
          <p:nvPr/>
        </p:nvGrpSpPr>
        <p:grpSpPr>
          <a:xfrm>
            <a:off x="0" y="5841695"/>
            <a:ext cx="3091543" cy="880845"/>
            <a:chOff x="0" y="5841695"/>
            <a:chExt cx="3091543" cy="880845"/>
          </a:xfrm>
        </p:grpSpPr>
        <p:sp>
          <p:nvSpPr>
            <p:cNvPr id="10" name="Téglalap: fent egyik sarkán lekerekítve, a másik sarkán levágva 9">
              <a:extLst>
                <a:ext uri="{FF2B5EF4-FFF2-40B4-BE49-F238E27FC236}">
                  <a16:creationId xmlns:a16="http://schemas.microsoft.com/office/drawing/2014/main" id="{F858E462-39F3-6A76-CC34-B8E0E4CE31E0}"/>
                </a:ext>
              </a:extLst>
            </p:cNvPr>
            <p:cNvSpPr/>
            <p:nvPr/>
          </p:nvSpPr>
          <p:spPr>
            <a:xfrm>
              <a:off x="0" y="5841695"/>
              <a:ext cx="3091543" cy="880845"/>
            </a:xfrm>
            <a:prstGeom prst="snipRoundRect">
              <a:avLst>
                <a:gd name="adj1" fmla="val 0"/>
                <a:gd name="adj2" fmla="val 50000"/>
              </a:avLst>
            </a:prstGeom>
            <a:solidFill>
              <a:srgbClr val="FBFCF6"/>
            </a:solidFill>
            <a:ln>
              <a:solidFill>
                <a:srgbClr val="FBFCF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928B3E9-CE63-8C10-492A-67B4F698FF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773" y="6012117"/>
              <a:ext cx="2356648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2416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éni 2. sém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4648</TotalTime>
  <Words>59</Words>
  <Application>Microsoft Office PowerPoint</Application>
  <PresentationFormat>Szélesvásznú</PresentationFormat>
  <Paragraphs>35</Paragraphs>
  <Slides>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2</vt:i4>
      </vt:variant>
      <vt:variant>
        <vt:lpstr>Diacímek</vt:lpstr>
      </vt:variant>
      <vt:variant>
        <vt:i4>5</vt:i4>
      </vt:variant>
    </vt:vector>
  </HeadingPairs>
  <TitlesOfParts>
    <vt:vector size="10" baseType="lpstr">
      <vt:lpstr>Arial</vt:lpstr>
      <vt:lpstr>Calibri</vt:lpstr>
      <vt:lpstr>Garamond</vt:lpstr>
      <vt:lpstr>1_Office-téma</vt:lpstr>
      <vt:lpstr>2_Office-téma</vt:lpstr>
      <vt:lpstr>cím</vt:lpstr>
      <vt:lpstr>Cím</vt:lpstr>
      <vt:lpstr>Cím</vt:lpstr>
      <vt:lpstr>Cím</vt:lpstr>
      <vt:lpstr>Cím</vt:lpstr>
    </vt:vector>
  </TitlesOfParts>
  <Company>NKFIH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Führer Zsuzsanna</dc:creator>
  <cp:lastModifiedBy>Bognár Adrián</cp:lastModifiedBy>
  <cp:revision>393</cp:revision>
  <cp:lastPrinted>2016-03-01T15:05:05Z</cp:lastPrinted>
  <dcterms:created xsi:type="dcterms:W3CDTF">2015-04-13T10:08:26Z</dcterms:created>
  <dcterms:modified xsi:type="dcterms:W3CDTF">2025-02-10T13:02:15Z</dcterms:modified>
</cp:coreProperties>
</file>